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7" r:id="rId4"/>
    <p:sldId id="260" r:id="rId5"/>
    <p:sldId id="263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0A0"/>
    <a:srgbClr val="FFCC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1565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849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6241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938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124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4368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951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189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8623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196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6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2AA32-57EF-438D-A132-F1603B9D1E1F}" type="datetimeFigureOut">
              <a:rPr lang="zh-TW" altLang="en-US" smtClean="0"/>
              <a:t>2023/12/9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2BFAA-FDCC-40D2-94C1-B9BE52C882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5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21692"/>
            <a:ext cx="10058400" cy="6214617"/>
          </a:xfrm>
          <a:prstGeom prst="rect">
            <a:avLst/>
          </a:prstGeom>
        </p:spPr>
      </p:pic>
      <p:sp>
        <p:nvSpPr>
          <p:cNvPr id="5" name="圓角矩形 4"/>
          <p:cNvSpPr/>
          <p:nvPr/>
        </p:nvSpPr>
        <p:spPr>
          <a:xfrm>
            <a:off x="1066799" y="1754909"/>
            <a:ext cx="2812473" cy="4781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1692562" y="1445552"/>
            <a:ext cx="1560945" cy="415636"/>
            <a:chOff x="1196109" y="4308825"/>
            <a:chExt cx="1560945" cy="415636"/>
          </a:xfrm>
        </p:grpSpPr>
        <p:sp>
          <p:nvSpPr>
            <p:cNvPr id="20" name="圓角矩形 19"/>
            <p:cNvSpPr/>
            <p:nvPr/>
          </p:nvSpPr>
          <p:spPr>
            <a:xfrm>
              <a:off x="1196109" y="4308825"/>
              <a:ext cx="1560945" cy="415636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422583" y="433197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選擇景點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3609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29328"/>
            <a:ext cx="10058400" cy="6214617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10593758" y="5809672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9241072" y="5601854"/>
            <a:ext cx="1569660" cy="415636"/>
            <a:chOff x="1309346" y="4308825"/>
            <a:chExt cx="1569660" cy="415636"/>
          </a:xfrm>
        </p:grpSpPr>
        <p:sp>
          <p:nvSpPr>
            <p:cNvPr id="20" name="圓角矩形 19"/>
            <p:cNvSpPr/>
            <p:nvPr/>
          </p:nvSpPr>
          <p:spPr>
            <a:xfrm>
              <a:off x="1313704" y="4308825"/>
              <a:ext cx="1560945" cy="415636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309346" y="4331977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查看相似景點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8702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圓角矩形 11"/>
          <p:cNvSpPr/>
          <p:nvPr/>
        </p:nvSpPr>
        <p:spPr>
          <a:xfrm>
            <a:off x="1161304" y="4156425"/>
            <a:ext cx="1560945" cy="415636"/>
          </a:xfrm>
          <a:prstGeom prst="roundRect">
            <a:avLst>
              <a:gd name="adj" fmla="val 27778"/>
            </a:avLst>
          </a:prstGeom>
          <a:solidFill>
            <a:srgbClr val="FFA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156946" y="41795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更新相似景點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5528"/>
            <a:ext cx="9144000" cy="676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0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799" y="-1066800"/>
            <a:ext cx="8585888" cy="6214617"/>
          </a:xfrm>
          <a:prstGeom prst="rect">
            <a:avLst/>
          </a:prstGeom>
        </p:spPr>
      </p:pic>
      <p:sp>
        <p:nvSpPr>
          <p:cNvPr id="19" name="橢圓 18"/>
          <p:cNvSpPr/>
          <p:nvPr/>
        </p:nvSpPr>
        <p:spPr>
          <a:xfrm>
            <a:off x="9307372" y="3771872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圓角矩形 19"/>
          <p:cNvSpPr/>
          <p:nvPr/>
        </p:nvSpPr>
        <p:spPr>
          <a:xfrm>
            <a:off x="8524720" y="3379388"/>
            <a:ext cx="1560945" cy="415636"/>
          </a:xfrm>
          <a:prstGeom prst="roundRect">
            <a:avLst>
              <a:gd name="adj" fmla="val 27778"/>
            </a:avLst>
          </a:prstGeom>
          <a:solidFill>
            <a:srgbClr val="FFA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8751194" y="340254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安排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2208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橢圓 4"/>
          <p:cNvSpPr/>
          <p:nvPr/>
        </p:nvSpPr>
        <p:spPr>
          <a:xfrm>
            <a:off x="10593758" y="4405745"/>
            <a:ext cx="702315" cy="9483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/>
          <a:srcRect l="26501" t="30874" r="10416" b="7863"/>
          <a:stretch/>
        </p:blipFill>
        <p:spPr>
          <a:xfrm>
            <a:off x="14948114" y="4511253"/>
            <a:ext cx="6899476" cy="3591008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3"/>
          <a:srcRect l="7471" t="7471"/>
          <a:stretch/>
        </p:blipFill>
        <p:spPr>
          <a:xfrm>
            <a:off x="14240077" y="8102261"/>
            <a:ext cx="7948247" cy="5748235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255171" y="1014887"/>
            <a:ext cx="1569660" cy="698165"/>
            <a:chOff x="1309346" y="4308824"/>
            <a:chExt cx="1569660" cy="698165"/>
          </a:xfrm>
        </p:grpSpPr>
        <p:sp>
          <p:nvSpPr>
            <p:cNvPr id="7" name="圓角矩形 6"/>
            <p:cNvSpPr/>
            <p:nvPr/>
          </p:nvSpPr>
          <p:spPr>
            <a:xfrm>
              <a:off x="1313704" y="4308824"/>
              <a:ext cx="1560945" cy="698165"/>
            </a:xfrm>
            <a:prstGeom prst="roundRect">
              <a:avLst>
                <a:gd name="adj" fmla="val 27778"/>
              </a:avLst>
            </a:prstGeom>
            <a:solidFill>
              <a:srgbClr val="FFA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309346" y="4331977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確認已選景點</a:t>
              </a:r>
              <a:endPara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查看相似景</a:t>
              </a:r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點</a:t>
              </a:r>
            </a:p>
          </p:txBody>
        </p:sp>
      </p:grpSp>
      <p:pic>
        <p:nvPicPr>
          <p:cNvPr id="27" name="圖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343" y="8728379"/>
            <a:ext cx="8779001" cy="6208541"/>
          </a:xfrm>
          <a:prstGeom prst="rect">
            <a:avLst/>
          </a:prstGeom>
        </p:spPr>
      </p:pic>
      <p:pic>
        <p:nvPicPr>
          <p:cNvPr id="28" name="圖片 27"/>
          <p:cNvPicPr>
            <a:picLocks noChangeAspect="1"/>
          </p:cNvPicPr>
          <p:nvPr/>
        </p:nvPicPr>
        <p:blipFill rotWithShape="1">
          <a:blip r:embed="rId5"/>
          <a:srcRect l="27051" t="43236" r="29103" b="12918"/>
          <a:stretch/>
        </p:blipFill>
        <p:spPr>
          <a:xfrm>
            <a:off x="1590198" y="1713052"/>
            <a:ext cx="8018585" cy="42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77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22</Words>
  <Application>Microsoft Office PowerPoint</Application>
  <PresentationFormat>寬螢幕</PresentationFormat>
  <Paragraphs>6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ACER</dc:creator>
  <cp:lastModifiedBy>ACER</cp:lastModifiedBy>
  <cp:revision>14</cp:revision>
  <dcterms:created xsi:type="dcterms:W3CDTF">2023-12-08T16:19:01Z</dcterms:created>
  <dcterms:modified xsi:type="dcterms:W3CDTF">2023-12-08T17:43:44Z</dcterms:modified>
</cp:coreProperties>
</file>

<file path=docProps/thumbnail.jpeg>
</file>